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8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hiHVHBRU0KnsCU9T3CVblwOO6l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8" d="100"/>
          <a:sy n="58" d="100"/>
        </p:scale>
        <p:origin x="308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7777c0193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47777c0193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410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6"/>
          <p:cNvSpPr txBox="1"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2000" i="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4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8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dt" idx="10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ftr" idx="11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ldNum" idx="12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6"/>
          <p:cNvSpPr txBox="1">
            <a:spLocks noGrp="1"/>
          </p:cNvSpPr>
          <p:nvPr>
            <p:ph type="title"/>
          </p:nvPr>
        </p:nvSpPr>
        <p:spPr>
          <a:xfrm rot="5400000">
            <a:off x="6905522" y="2283404"/>
            <a:ext cx="5800298" cy="2161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body" idx="1"/>
          </p:nvPr>
        </p:nvSpPr>
        <p:spPr>
          <a:xfrm rot="5400000">
            <a:off x="1881400" y="-579178"/>
            <a:ext cx="5800299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40"/>
              <a:buChar char="•"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marL="1371600" lvl="2" indent="-32003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40"/>
              <a:buChar char="•"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marL="2286000" lvl="4" indent="-32003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4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dt" idx="10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ftr" idx="11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sldNum" idx="12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40"/>
              <a:buChar char="•"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marL="1371600" lvl="2" indent="-32003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40"/>
              <a:buChar char="•"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marL="2286000" lvl="4" indent="-32003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4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dt" idx="10"/>
          </p:nvPr>
        </p:nvSpPr>
        <p:spPr>
          <a:xfrm rot="5400000">
            <a:off x="10506456" y="5074920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ftr" idx="11"/>
          </p:nvPr>
        </p:nvSpPr>
        <p:spPr>
          <a:xfrm rot="5400000">
            <a:off x="10451592" y="1408176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sldNum" idx="12"/>
          </p:nvPr>
        </p:nvSpPr>
        <p:spPr>
          <a:xfrm>
            <a:off x="11558016" y="3136392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8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dt" idx="10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ftr" idx="11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sldNum" idx="12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0"/>
          <p:cNvSpPr txBox="1"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body" idx="1"/>
          </p:nvPr>
        </p:nvSpPr>
        <p:spPr>
          <a:xfrm>
            <a:off x="1050878" y="1825624"/>
            <a:ext cx="4473622" cy="446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40"/>
              <a:buChar char="•"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/>
            </a:lvl2pPr>
            <a:lvl3pPr marL="1371600" lvl="2" indent="-30988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80"/>
              <a:buChar char="•"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/>
            </a:lvl4pPr>
            <a:lvl5pPr marL="2286000" lvl="4" indent="-29972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2"/>
          </p:nvPr>
        </p:nvSpPr>
        <p:spPr>
          <a:xfrm>
            <a:off x="5844540" y="1825624"/>
            <a:ext cx="5016943" cy="446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40"/>
              <a:buChar char="•"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marL="1371600" lvl="2" indent="-32003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40"/>
              <a:buChar char="•"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marL="2286000" lvl="4" indent="-32003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4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dt" idx="10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ftr" idx="11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sldNum" idx="12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 txBox="1">
            <a:spLocks noGrp="1"/>
          </p:cNvSpPr>
          <p:nvPr>
            <p:ph type="dt" idx="10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ftr" idx="11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sldNum" idx="12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"/>
          <p:cNvSpPr txBox="1">
            <a:spLocks noGrp="1"/>
          </p:cNvSpPr>
          <p:nvPr>
            <p:ph type="dt" idx="10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ftr" idx="11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sldNum" idx="12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3"/>
          <p:cNvSpPr txBox="1"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body" idx="1"/>
          </p:nvPr>
        </p:nvSpPr>
        <p:spPr>
          <a:xfrm>
            <a:off x="5481637" y="457200"/>
            <a:ext cx="5562601" cy="5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08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240"/>
              <a:buChar char="•"/>
              <a:defRPr sz="2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/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2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/>
            </a:lvl4pPr>
            <a:lvl5pPr marL="2286000" lvl="4" indent="-32003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40"/>
              <a:buChar char="•"/>
              <a:defRPr sz="18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body" idx="2"/>
          </p:nvPr>
        </p:nvSpPr>
        <p:spPr>
          <a:xfrm>
            <a:off x="1063633" y="2374708"/>
            <a:ext cx="4170355" cy="4026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28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96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8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dt" idx="10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ftr" idx="11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sldNum" idx="12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4"/>
          <p:cNvSpPr txBox="1"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>
            <a:spLocks noGrp="1"/>
          </p:cNvSpPr>
          <p:nvPr>
            <p:ph type="pic" idx="2"/>
          </p:nvPr>
        </p:nvSpPr>
        <p:spPr>
          <a:xfrm>
            <a:off x="5257752" y="457200"/>
            <a:ext cx="6110288" cy="59436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24"/>
          <p:cNvSpPr txBox="1">
            <a:spLocks noGrp="1"/>
          </p:cNvSpPr>
          <p:nvPr>
            <p:ph type="body" idx="1"/>
          </p:nvPr>
        </p:nvSpPr>
        <p:spPr>
          <a:xfrm>
            <a:off x="1062038" y="2386013"/>
            <a:ext cx="3913241" cy="40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28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96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8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dt" idx="10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ftr" idx="11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sldNum" idx="12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5"/>
          <p:cNvSpPr txBox="1">
            <a:spLocks noGrp="1"/>
          </p:cNvSpPr>
          <p:nvPr>
            <p:ph type="body" idx="1"/>
          </p:nvPr>
        </p:nvSpPr>
        <p:spPr>
          <a:xfrm rot="5400000">
            <a:off x="3697833" y="-821329"/>
            <a:ext cx="4516696" cy="981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40"/>
              <a:buChar char="•"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marL="1371600" lvl="2" indent="-32003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40"/>
              <a:buChar char="•"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marL="2286000" lvl="4" indent="-32003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4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dt" idx="10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ftr" idx="11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sldNum" idx="12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5" descr="A person in a dark room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905744" y="0"/>
            <a:ext cx="128625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5"/>
          <p:cNvSpPr txBox="1"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988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2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dt" idx="10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ftr" idx="11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sldNum" idx="12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"/>
          <p:cNvSpPr/>
          <p:nvPr/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"/>
          <p:cNvSpPr txBox="1">
            <a:spLocks noGrp="1"/>
          </p:cNvSpPr>
          <p:nvPr>
            <p:ph type="ctrTitle"/>
          </p:nvPr>
        </p:nvSpPr>
        <p:spPr>
          <a:xfrm>
            <a:off x="1016000" y="5755341"/>
            <a:ext cx="10160000" cy="884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 dirty="0"/>
              <a:t>TAMPA PREP ROWING EOY BANQUET</a:t>
            </a:r>
            <a:endParaRPr dirty="0"/>
          </a:p>
        </p:txBody>
      </p:sp>
      <p:sp>
        <p:nvSpPr>
          <p:cNvPr id="147" name="Google Shape;147;p1"/>
          <p:cNvSpPr txBox="1">
            <a:spLocks noGrp="1"/>
          </p:cNvSpPr>
          <p:nvPr>
            <p:ph type="subTitle" idx="1"/>
          </p:nvPr>
        </p:nvSpPr>
        <p:spPr>
          <a:xfrm>
            <a:off x="3227292" y="5149516"/>
            <a:ext cx="5768283" cy="505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rPr lang="en-US" dirty="0"/>
              <a:t>Thursday, May 2, 2024</a:t>
            </a:r>
            <a:endParaRPr dirty="0"/>
          </a:p>
        </p:txBody>
      </p:sp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7473033A-A637-D15D-0395-CA4D38592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209" y="0"/>
            <a:ext cx="9420447" cy="5299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 txBox="1"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 b="1" dirty="0"/>
              <a:t>AGENDA</a:t>
            </a:r>
            <a:endParaRPr b="1" dirty="0"/>
          </a:p>
        </p:txBody>
      </p:sp>
      <p:sp>
        <p:nvSpPr>
          <p:cNvPr id="154" name="Google Shape;154;p2"/>
          <p:cNvSpPr txBox="1">
            <a:spLocks noGrp="1"/>
          </p:cNvSpPr>
          <p:nvPr>
            <p:ph type="body" idx="1"/>
          </p:nvPr>
        </p:nvSpPr>
        <p:spPr>
          <a:xfrm>
            <a:off x="1050879" y="2282825"/>
            <a:ext cx="9810604" cy="366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rPr lang="en-US" dirty="0"/>
              <a:t>Welcome/Opening Remarks by Raj Kotak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rPr lang="en-US" dirty="0"/>
              <a:t>Dinner &amp; Show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rPr lang="en-US" dirty="0"/>
              <a:t>Senior Recognition by Raj Kotak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rPr lang="en-US" dirty="0"/>
              <a:t>Coach Recognition by Raj Kotak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rPr lang="en-US" dirty="0"/>
              <a:t>Speakers by Team Captain/Senior Athlete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rPr lang="en-US" dirty="0"/>
              <a:t>Awards Presentation by Coach Chris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rPr lang="en-US" dirty="0"/>
              <a:t>Closing Remarks by Raj Kotak and Coach Chris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rPr lang="en-US" dirty="0"/>
              <a:t>Thank you!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"/>
          <p:cNvSpPr txBox="1"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 b="1" dirty="0"/>
              <a:t>WELCOME!</a:t>
            </a:r>
            <a:endParaRPr b="1" dirty="0"/>
          </a:p>
        </p:txBody>
      </p:sp>
      <p:sp>
        <p:nvSpPr>
          <p:cNvPr id="160" name="Google Shape;160;p3"/>
          <p:cNvSpPr txBox="1">
            <a:spLocks noGrp="1"/>
          </p:cNvSpPr>
          <p:nvPr>
            <p:ph type="body" idx="1"/>
          </p:nvPr>
        </p:nvSpPr>
        <p:spPr>
          <a:xfrm>
            <a:off x="1050879" y="1825624"/>
            <a:ext cx="9156377" cy="442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rPr lang="en-US" dirty="0"/>
              <a:t>Opening Remarks: Raj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endParaRPr lang="en-US" dirty="0"/>
          </a:p>
          <a:p>
            <a:pPr marL="342900" indent="-342900">
              <a:buSzPts val="1600"/>
            </a:pPr>
            <a:r>
              <a:rPr lang="en-US" dirty="0"/>
              <a:t>In honor of our rowers, coxswains, equipment managers, and coaching staff’s outstanding accomplishments.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endParaRPr lang="en-US" dirty="0"/>
          </a:p>
          <a:p>
            <a:pPr marL="342900" indent="-342900">
              <a:buSzPts val="1600"/>
            </a:pPr>
            <a:r>
              <a:rPr lang="en-US" dirty="0"/>
              <a:t>It’s time to celebrate 2023-2024 season!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"/>
          <p:cNvSpPr txBox="1">
            <a:spLocks noGrp="1"/>
          </p:cNvSpPr>
          <p:nvPr>
            <p:ph type="title"/>
          </p:nvPr>
        </p:nvSpPr>
        <p:spPr>
          <a:xfrm>
            <a:off x="1050879" y="609601"/>
            <a:ext cx="9810604" cy="9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 b="1" dirty="0"/>
              <a:t>INTRODUCTION TO TAMPA PREP ROWING</a:t>
            </a:r>
            <a:endParaRPr b="1" dirty="0"/>
          </a:p>
        </p:txBody>
      </p:sp>
      <p:sp>
        <p:nvSpPr>
          <p:cNvPr id="167" name="Google Shape;167;p4"/>
          <p:cNvSpPr txBox="1">
            <a:spLocks noGrp="1"/>
          </p:cNvSpPr>
          <p:nvPr>
            <p:ph type="body" idx="1"/>
          </p:nvPr>
        </p:nvSpPr>
        <p:spPr>
          <a:xfrm>
            <a:off x="1050879" y="1432219"/>
            <a:ext cx="9810604" cy="442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rPr lang="en-US" dirty="0"/>
              <a:t>Coaching Staff</a:t>
            </a:r>
            <a:endParaRPr dirty="0"/>
          </a:p>
          <a:p>
            <a:pPr marL="33147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lang="en-US" dirty="0"/>
              <a:t>Head Coach – Chris </a:t>
            </a:r>
            <a:r>
              <a:rPr lang="en-US" dirty="0" err="1"/>
              <a:t>VanDyck</a:t>
            </a:r>
            <a:endParaRPr dirty="0"/>
          </a:p>
          <a:p>
            <a:pPr marL="33147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lang="en-US" dirty="0"/>
              <a:t>Assistant Coach – Cassidy Bull</a:t>
            </a:r>
            <a:endParaRPr dirty="0"/>
          </a:p>
          <a:p>
            <a:pPr marL="33147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lang="en-US" dirty="0"/>
              <a:t>Assistant Coach – Annie Otto</a:t>
            </a:r>
            <a:endParaRPr dirty="0"/>
          </a:p>
          <a:p>
            <a:pPr marL="33147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Ters4Life Volunteer Coach – Jim Preston</a:t>
            </a:r>
          </a:p>
          <a:p>
            <a:pPr marL="33147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Ters4Life Parent Volunteer Coaches - Jennifer Mook &amp; Andrew Findlay </a:t>
            </a:r>
          </a:p>
          <a:p>
            <a:pPr marL="4572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</a:pPr>
            <a:endParaRPr dirty="0"/>
          </a:p>
          <a:p>
            <a:pPr marL="4572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</a:pPr>
            <a:r>
              <a:rPr lang="en-US" dirty="0"/>
              <a:t>Rowing Parent Leadership</a:t>
            </a:r>
          </a:p>
          <a:p>
            <a:pPr marL="33147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Presidents: Allison &amp; Jennifer Mook (Raj Kotak: ‘2024-’2025)</a:t>
            </a:r>
          </a:p>
          <a:p>
            <a:pPr marL="33147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Communications Director: Erin </a:t>
            </a:r>
            <a:r>
              <a:rPr lang="en-US" dirty="0" err="1"/>
              <a:t>Bohacek</a:t>
            </a:r>
            <a:r>
              <a:rPr lang="en-US" dirty="0"/>
              <a:t> (INDEF)</a:t>
            </a:r>
          </a:p>
          <a:p>
            <a:pPr marL="33147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Treasurer – Lisa </a:t>
            </a:r>
            <a:r>
              <a:rPr lang="en-US" dirty="0" err="1"/>
              <a:t>Loosbrock</a:t>
            </a:r>
            <a:r>
              <a:rPr lang="en-US" dirty="0"/>
              <a:t> (Deb &amp; Spencer Dille: ‘2024-’2025)</a:t>
            </a:r>
          </a:p>
          <a:p>
            <a:pPr marL="33147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Hospitality – Andrew Findlay (Wally </a:t>
            </a:r>
            <a:r>
              <a:rPr lang="en-US" dirty="0" err="1"/>
              <a:t>Glowicki</a:t>
            </a:r>
            <a:r>
              <a:rPr lang="en-US" dirty="0"/>
              <a:t>: ‘2024-’2025)</a:t>
            </a:r>
          </a:p>
          <a:p>
            <a:pPr marL="33147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Hospitality – Kim McGivern (</a:t>
            </a:r>
            <a:r>
              <a:rPr lang="en-US" dirty="0" err="1"/>
              <a:t>Nurdan</a:t>
            </a:r>
            <a:r>
              <a:rPr lang="en-US" dirty="0"/>
              <a:t> </a:t>
            </a:r>
            <a:r>
              <a:rPr lang="en-US" dirty="0" err="1"/>
              <a:t>Johnsingh</a:t>
            </a:r>
            <a:r>
              <a:rPr lang="en-US" dirty="0"/>
              <a:t> &amp; Kim McGivern: ‘2024-’2025)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7777c0193_3_2"/>
          <p:cNvSpPr txBox="1">
            <a:spLocks noGrp="1"/>
          </p:cNvSpPr>
          <p:nvPr>
            <p:ph type="title"/>
          </p:nvPr>
        </p:nvSpPr>
        <p:spPr>
          <a:xfrm>
            <a:off x="1050879" y="609601"/>
            <a:ext cx="9810600" cy="1215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INTRODUCTION TO TAMPA PREP ROWING (Cont’d)</a:t>
            </a:r>
            <a:endParaRPr b="1" dirty="0"/>
          </a:p>
        </p:txBody>
      </p:sp>
      <p:sp>
        <p:nvSpPr>
          <p:cNvPr id="173" name="Google Shape;173;g147777c0193_3_2"/>
          <p:cNvSpPr txBox="1">
            <a:spLocks noGrp="1"/>
          </p:cNvSpPr>
          <p:nvPr>
            <p:ph type="body" idx="1"/>
          </p:nvPr>
        </p:nvSpPr>
        <p:spPr>
          <a:xfrm>
            <a:off x="1050879" y="1825624"/>
            <a:ext cx="9810600" cy="4428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Rowing Sub Committees </a:t>
            </a:r>
          </a:p>
          <a:p>
            <a:pPr marL="285750" indent="-285750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Boat Trailering – Coach Jen, Coach Chris, Coach Cassidy / ‘24-’25 Accepting Application!</a:t>
            </a:r>
          </a:p>
          <a:p>
            <a:pPr marL="285750" indent="-285750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Team Gear: Melissa Messer </a:t>
            </a:r>
          </a:p>
          <a:p>
            <a:pPr marL="342900" indent="-342900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Team Photographer: Karina Findlay / ‘24-’25 VACANT</a:t>
            </a:r>
          </a:p>
          <a:p>
            <a:pPr marL="342900" indent="-342900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Regatta Travel Coordinator: ‘24-’25 VACANT</a:t>
            </a:r>
          </a:p>
          <a:p>
            <a:pPr marL="342900" indent="-342900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Regatta Transportation Coordinator: ‘24-’25VACANT</a:t>
            </a:r>
          </a:p>
          <a:p>
            <a:pPr marL="342900" indent="-342900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Regatta Shoppers: Tricia Powers &amp; Erin Cowan</a:t>
            </a:r>
          </a:p>
          <a:p>
            <a:pPr marL="342900" indent="-342900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Regatta Runner: Chuck Powers</a:t>
            </a:r>
          </a:p>
          <a:p>
            <a:pPr marL="342900" indent="-342900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Regatta Food Prep &amp; Bakers: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Nurdan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Johnsingh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Deb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Deille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Kim McGivern, Corrie Herrmann, Shelby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Scheonborn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Allison Mook, Erin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Bohacek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Melissa Messer</a:t>
            </a:r>
          </a:p>
          <a:p>
            <a:pPr marL="342900" indent="-342900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Chaperones: Erin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Bohacek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Nancy Lawler, Kim McGivern, Tricia &amp; Chuck Powers, Allison &amp; Jen Mook, Raj &amp; Tanuja Kotak, Christina Burden, Allison Burden, Wally &amp; Mackenzie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Glowicki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Erin Cowan, Stephanie Fry, Deb &amp; Spencer Dille</a:t>
            </a:r>
          </a:p>
          <a:p>
            <a:pPr marL="342900" indent="-342900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FSRA Volunteers (saved us $250/slot): Allison &amp; Jen Mook, Andrew Findlay, Cindy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Schwarzkopt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Erin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Bohacek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Melissa Messer, Deb Dille, Laura Marcia &amp; Herman Maldonado, Julie Webster, Stephanie Fry</a:t>
            </a:r>
          </a:p>
          <a:p>
            <a:pPr marL="342900" indent="-342900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EOY Banquet Committee: Cindy 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Schwarzkopf &amp; Selina </a:t>
            </a: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O’Shannon</a:t>
            </a:r>
            <a:endParaRPr lang="en-US" sz="1600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342900" indent="-342900"/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"/>
          <p:cNvSpPr txBox="1"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 b="1" dirty="0"/>
              <a:t>Hospitality Team Tent Process</a:t>
            </a:r>
            <a:endParaRPr b="1" dirty="0"/>
          </a:p>
        </p:txBody>
      </p:sp>
      <p:sp>
        <p:nvSpPr>
          <p:cNvPr id="180" name="Google Shape;180;p5"/>
          <p:cNvSpPr txBox="1"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buSzPts val="1600"/>
              <a:buFont typeface="+mj-lt"/>
              <a:buAutoNum type="arabicPeriod"/>
            </a:pPr>
            <a:r>
              <a:rPr lang="en-US" b="1" dirty="0"/>
              <a:t>Menu Creation, Shopping &amp; Prepping</a:t>
            </a:r>
            <a:r>
              <a:rPr lang="en-US" dirty="0"/>
              <a:t> – A week before the event</a:t>
            </a:r>
            <a:endParaRPr lang="en-US" b="1" dirty="0"/>
          </a:p>
          <a:p>
            <a:pPr indent="-457200">
              <a:buSzPts val="1600"/>
              <a:buFont typeface="+mj-lt"/>
              <a:buAutoNum type="arabicPeriod"/>
            </a:pPr>
            <a:r>
              <a:rPr lang="en-US" b="1" dirty="0"/>
              <a:t>Chuck Wagon Master </a:t>
            </a:r>
            <a:r>
              <a:rPr lang="en-US" dirty="0"/>
              <a:t> - restock fuel, ice/water and drive to the venue a day prior to the event, carefully selects/reserves/parks, apply insecticide</a:t>
            </a:r>
          </a:p>
          <a:p>
            <a:pPr indent="-457200">
              <a:buSzPts val="1600"/>
              <a:buFont typeface="+mj-lt"/>
              <a:buAutoNum type="arabicPeriod"/>
            </a:pPr>
            <a:r>
              <a:rPr lang="en-US" b="1" dirty="0"/>
              <a:t>Tent Set Up </a:t>
            </a:r>
            <a:r>
              <a:rPr lang="en-US" dirty="0"/>
              <a:t> - tent, tarp, table setup along with grilling</a:t>
            </a:r>
            <a:endParaRPr lang="en-US" b="1" dirty="0"/>
          </a:p>
          <a:p>
            <a:pPr indent="-457200">
              <a:buSzPts val="1600"/>
              <a:buFont typeface="+mj-lt"/>
              <a:buAutoNum type="arabicPeriod"/>
            </a:pPr>
            <a:r>
              <a:rPr lang="en-US" b="1" dirty="0"/>
              <a:t>Cooking/Grilling </a:t>
            </a:r>
            <a:r>
              <a:rPr lang="en-US" dirty="0"/>
              <a:t> -  none stop operation to cook breakfast and lunch </a:t>
            </a:r>
          </a:p>
          <a:p>
            <a:pPr indent="-457200">
              <a:buSzPts val="1600"/>
              <a:buFont typeface="+mj-lt"/>
              <a:buAutoNum type="arabicPeriod"/>
            </a:pPr>
            <a:r>
              <a:rPr lang="en-US" b="1" dirty="0"/>
              <a:t>FEAST </a:t>
            </a:r>
            <a:r>
              <a:rPr lang="en-US" dirty="0"/>
              <a:t> - it’s a long day family event that rowers, coxswains, equipment managers, coaching staff, parents, grandparents, siblings, friends are welcome to join</a:t>
            </a:r>
          </a:p>
          <a:p>
            <a:pPr indent="-457200">
              <a:buSzPts val="1600"/>
              <a:buFont typeface="+mj-lt"/>
              <a:buAutoNum type="arabicPeriod"/>
            </a:pPr>
            <a:r>
              <a:rPr lang="en-US" b="1" dirty="0"/>
              <a:t>Tear Down &amp; Pack Up </a:t>
            </a:r>
            <a:r>
              <a:rPr lang="en-US" dirty="0"/>
              <a:t>– all team parents are welcome to join us in this process</a:t>
            </a:r>
          </a:p>
          <a:p>
            <a:pPr indent="-457200">
              <a:buSzPts val="1600"/>
              <a:buFont typeface="+mj-lt"/>
              <a:buAutoNum type="arabicPeriod"/>
            </a:pPr>
            <a:r>
              <a:rPr lang="en-US" b="1" dirty="0"/>
              <a:t>Chuck Wagon Master</a:t>
            </a:r>
            <a:r>
              <a:rPr lang="en-US" dirty="0"/>
              <a:t> – heads back to the mothership</a:t>
            </a:r>
            <a:endParaRPr lang="en-US" b="1" dirty="0"/>
          </a:p>
          <a:p>
            <a:pPr indent="-457200">
              <a:buSzPts val="1600"/>
              <a:buFont typeface="+mj-lt"/>
              <a:buAutoNum type="arabicPeriod"/>
            </a:pPr>
            <a:endParaRPr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"/>
          <p:cNvSpPr txBox="1">
            <a:spLocks noGrp="1"/>
          </p:cNvSpPr>
          <p:nvPr>
            <p:ph type="title"/>
          </p:nvPr>
        </p:nvSpPr>
        <p:spPr>
          <a:xfrm>
            <a:off x="1212113" y="609601"/>
            <a:ext cx="9649370" cy="110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 b="1" dirty="0"/>
              <a:t>Highlights from ‘2023-’2024</a:t>
            </a:r>
            <a:endParaRPr b="1" dirty="0"/>
          </a:p>
        </p:txBody>
      </p:sp>
      <p:pic>
        <p:nvPicPr>
          <p:cNvPr id="11" name="Picture 10" descr="Two women in a kitchen&#10;&#10;Description automatically generated">
            <a:extLst>
              <a:ext uri="{FF2B5EF4-FFF2-40B4-BE49-F238E27FC236}">
                <a16:creationId xmlns:a16="http://schemas.microsoft.com/office/drawing/2014/main" id="{ADE9C4EA-E7B6-07AC-31C5-C5E4E562A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60486" y="2451127"/>
            <a:ext cx="4168050" cy="3126037"/>
          </a:xfrm>
          <a:prstGeom prst="rect">
            <a:avLst/>
          </a:prstGeom>
        </p:spPr>
      </p:pic>
      <p:pic>
        <p:nvPicPr>
          <p:cNvPr id="13" name="Picture 12" descr="A person cooking food on a grill&#10;&#10;Description automatically generated">
            <a:extLst>
              <a:ext uri="{FF2B5EF4-FFF2-40B4-BE49-F238E27FC236}">
                <a16:creationId xmlns:a16="http://schemas.microsoft.com/office/drawing/2014/main" id="{D5DAA1F9-28F3-0374-2315-8B4F7A0D9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335967" y="2314098"/>
            <a:ext cx="2550071" cy="3400094"/>
          </a:xfrm>
          <a:prstGeom prst="rect">
            <a:avLst/>
          </a:prstGeom>
        </p:spPr>
      </p:pic>
      <p:pic>
        <p:nvPicPr>
          <p:cNvPr id="15" name="Picture 14" descr="Food on a table with plates and food on it&#10;&#10;Description automatically generated">
            <a:extLst>
              <a:ext uri="{FF2B5EF4-FFF2-40B4-BE49-F238E27FC236}">
                <a16:creationId xmlns:a16="http://schemas.microsoft.com/office/drawing/2014/main" id="{4A509B57-943F-61A4-83B9-B1EA36C03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5445" y="1930122"/>
            <a:ext cx="3126037" cy="41680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1C68-A492-D100-27F0-D6117AD1A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Highlights from ‘2023-’2024</a:t>
            </a:r>
          </a:p>
        </p:txBody>
      </p:sp>
      <p:pic>
        <p:nvPicPr>
          <p:cNvPr id="5" name="Picture 4" descr="A person cooking food on a grill&#10;&#10;Description automatically generated">
            <a:extLst>
              <a:ext uri="{FF2B5EF4-FFF2-40B4-BE49-F238E27FC236}">
                <a16:creationId xmlns:a16="http://schemas.microsoft.com/office/drawing/2014/main" id="{2DF4A0B3-4A22-89ED-87F2-EE3BE605E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827509" y="2367365"/>
            <a:ext cx="3495522" cy="2621642"/>
          </a:xfrm>
          <a:prstGeom prst="rect">
            <a:avLst/>
          </a:prstGeom>
        </p:spPr>
      </p:pic>
      <p:pic>
        <p:nvPicPr>
          <p:cNvPr id="7" name="Picture 6" descr="Two men cooking burgers under a tent&#10;&#10;Description automatically generated">
            <a:extLst>
              <a:ext uri="{FF2B5EF4-FFF2-40B4-BE49-F238E27FC236}">
                <a16:creationId xmlns:a16="http://schemas.microsoft.com/office/drawing/2014/main" id="{B3DDF86C-89DF-E473-C057-B3B587FF4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40" y="2430137"/>
            <a:ext cx="3328131" cy="2496098"/>
          </a:xfrm>
          <a:prstGeom prst="rect">
            <a:avLst/>
          </a:prstGeom>
        </p:spPr>
      </p:pic>
      <p:pic>
        <p:nvPicPr>
          <p:cNvPr id="9" name="Picture 8" descr="Two men standing at a table with food on it">
            <a:extLst>
              <a:ext uri="{FF2B5EF4-FFF2-40B4-BE49-F238E27FC236}">
                <a16:creationId xmlns:a16="http://schemas.microsoft.com/office/drawing/2014/main" id="{01BBFDB6-8C61-8E67-1210-824351B4E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669" y="2580137"/>
            <a:ext cx="3128130" cy="234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49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4618-7418-BB86-9A07-F4DBAB3E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Highlights from ‘2023-’2024</a:t>
            </a:r>
          </a:p>
        </p:txBody>
      </p:sp>
      <p:pic>
        <p:nvPicPr>
          <p:cNvPr id="7" name="Picture 6" descr="A group of trophies on a table&#10;&#10;Description automatically generated">
            <a:extLst>
              <a:ext uri="{FF2B5EF4-FFF2-40B4-BE49-F238E27FC236}">
                <a16:creationId xmlns:a16="http://schemas.microsoft.com/office/drawing/2014/main" id="{114ADF6B-A904-DC4D-EFEB-0ECDB4A03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880" y="1687416"/>
            <a:ext cx="6082060" cy="45609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FF2E4B-84AE-4B22-ABAA-BA1D2374DF30}"/>
              </a:ext>
            </a:extLst>
          </p:cNvPr>
          <p:cNvSpPr txBox="1"/>
          <p:nvPr/>
        </p:nvSpPr>
        <p:spPr>
          <a:xfrm>
            <a:off x="7877061" y="2212057"/>
            <a:ext cx="29844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For the month of April, the team has consumed:</a:t>
            </a:r>
            <a:br>
              <a:rPr lang="en-US" sz="1800" dirty="0"/>
            </a:br>
            <a:r>
              <a:rPr lang="en-US" sz="1800" dirty="0"/>
              <a:t>~120 lbs. of chicken</a:t>
            </a:r>
          </a:p>
          <a:p>
            <a:r>
              <a:rPr lang="en-US" sz="1800" dirty="0"/>
              <a:t>~45 lbs. of rice</a:t>
            </a:r>
          </a:p>
          <a:p>
            <a:r>
              <a:rPr lang="en-US" sz="1800" dirty="0"/>
              <a:t>~300 burger patties along with other regatta food items.</a:t>
            </a:r>
          </a:p>
        </p:txBody>
      </p:sp>
    </p:spTree>
    <p:extLst>
      <p:ext uri="{BB962C8B-B14F-4D97-AF65-F5344CB8AC3E}">
        <p14:creationId xmlns:p14="http://schemas.microsoft.com/office/powerpoint/2010/main" val="1501301769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LightSeed_2SEEDS">
      <a:dk1>
        <a:srgbClr val="000000"/>
      </a:dk1>
      <a:lt1>
        <a:srgbClr val="FFFFFF"/>
      </a:lt1>
      <a:dk2>
        <a:srgbClr val="223A3C"/>
      </a:dk2>
      <a:lt2>
        <a:srgbClr val="E8E4E2"/>
      </a:lt2>
      <a:accent1>
        <a:srgbClr val="7FA6BA"/>
      </a:accent1>
      <a:accent2>
        <a:srgbClr val="80A9A6"/>
      </a:accent2>
      <a:accent3>
        <a:srgbClr val="96A2C6"/>
      </a:accent3>
      <a:accent4>
        <a:srgbClr val="BA7F83"/>
      </a:accent4>
      <a:accent5>
        <a:srgbClr val="BE9A86"/>
      </a:accent5>
      <a:accent6>
        <a:srgbClr val="ADA176"/>
      </a:accent6>
      <a:hlink>
        <a:srgbClr val="A8765D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556</Words>
  <Application>Microsoft Office PowerPoint</Application>
  <PresentationFormat>Widescreen</PresentationFormat>
  <Paragraphs>60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ArchiveVTI</vt:lpstr>
      <vt:lpstr>TAMPA PREP ROWING EOY BANQUET</vt:lpstr>
      <vt:lpstr>AGENDA</vt:lpstr>
      <vt:lpstr>WELCOME!</vt:lpstr>
      <vt:lpstr>INTRODUCTION TO TAMPA PREP ROWING</vt:lpstr>
      <vt:lpstr>INTRODUCTION TO TAMPA PREP ROWING (Cont’d)</vt:lpstr>
      <vt:lpstr>Hospitality Team Tent Process</vt:lpstr>
      <vt:lpstr>Highlights from ‘2023-’2024</vt:lpstr>
      <vt:lpstr>Highlights from ‘2023-’2024</vt:lpstr>
      <vt:lpstr>Highlights from ‘2023-’2024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TAMPA PREP ROWING EOY BANQUET</dc:title>
  <dc:creator>Michael Dourney</dc:creator>
  <cp:lastModifiedBy>JOHN MCGIVERN</cp:lastModifiedBy>
  <cp:revision>24</cp:revision>
  <dcterms:created xsi:type="dcterms:W3CDTF">2021-08-29T11:46:10Z</dcterms:created>
  <dcterms:modified xsi:type="dcterms:W3CDTF">2024-05-01T14:32:01Z</dcterms:modified>
</cp:coreProperties>
</file>